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36" r:id="rId3"/>
    <p:sldId id="335" r:id="rId4"/>
    <p:sldId id="337" r:id="rId5"/>
    <p:sldId id="338" r:id="rId6"/>
    <p:sldId id="339" r:id="rId7"/>
    <p:sldId id="343" r:id="rId8"/>
    <p:sldId id="344" r:id="rId9"/>
    <p:sldId id="345" r:id="rId10"/>
    <p:sldId id="346" r:id="rId11"/>
    <p:sldId id="347" r:id="rId12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5"/>
    <p:restoredTop sz="95988"/>
  </p:normalViewPr>
  <p:slideViewPr>
    <p:cSldViewPr snapToGrid="0" snapToObjects="1" showGuides="1">
      <p:cViewPr varScale="1">
        <p:scale>
          <a:sx n="88" d="100"/>
          <a:sy n="88" d="100"/>
        </p:scale>
        <p:origin x="-12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D20C-62D0-604A-84DA-EAEA4FA1BDF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1042" cy="6475614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</p:spPr>
      </p:pic>
      <p:sp>
        <p:nvSpPr>
          <p:cNvPr id="4" name="Title 4"/>
          <p:cNvSpPr txBox="1"/>
          <p:nvPr userDrawn="1"/>
        </p:nvSpPr>
        <p:spPr>
          <a:xfrm>
            <a:off x="623612" y="2740544"/>
            <a:ext cx="8849997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000" dirty="0" smtClean="0"/>
              <a:t>The </a:t>
            </a:r>
            <a:r>
              <a:rPr lang="en-US" altLang="zh-CN" sz="6000" b="1" dirty="0"/>
              <a:t>8</a:t>
            </a:r>
            <a:r>
              <a:rPr lang="en-US" altLang="zh-CN" sz="6000" b="1" baseline="30000" dirty="0"/>
              <a:t>th</a:t>
            </a:r>
            <a:r>
              <a:rPr lang="en-US" sz="6000" dirty="0" smtClean="0"/>
              <a:t> </a:t>
            </a:r>
            <a:r>
              <a:rPr lang="en-US" sz="6000" dirty="0"/>
              <a:t>Architecture </a:t>
            </a:r>
            <a:endParaRPr lang="en-US" sz="6000" dirty="0" smtClean="0"/>
          </a:p>
          <a:p>
            <a:pPr algn="l"/>
            <a:r>
              <a:rPr lang="en-US" sz="6000" dirty="0" smtClean="0"/>
              <a:t>Creation </a:t>
            </a:r>
            <a:r>
              <a:rPr lang="en-US" sz="6000" dirty="0"/>
              <a:t>Award of ASSC</a:t>
            </a:r>
            <a:endParaRPr lang="en-US" sz="6000" dirty="0"/>
          </a:p>
        </p:txBody>
      </p:sp>
      <p:sp>
        <p:nvSpPr>
          <p:cNvPr id="5" name="矩形 4"/>
          <p:cNvSpPr/>
          <p:nvPr userDrawn="1"/>
        </p:nvSpPr>
        <p:spPr>
          <a:xfrm>
            <a:off x="623612" y="4571141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layfair Display Black" charset="0"/>
                <a:ea typeface="Playfair Display Black" charset="0"/>
                <a:cs typeface="Playfair Display Black" charset="0"/>
              </a:rPr>
              <a:t>第八届“上海市建筑学</a:t>
            </a:r>
            <a:r>
              <a:rPr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layfair Display Black" charset="0"/>
                <a:ea typeface="Playfair Display Black" charset="0"/>
                <a:cs typeface="Playfair Display Black" charset="0"/>
              </a:rPr>
              <a:t>会建筑创作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layfair Display Black" charset="0"/>
                <a:ea typeface="Playfair Display Black" charset="0"/>
                <a:cs typeface="Playfair Display Black" charset="0"/>
              </a:rPr>
              <a:t>奖”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layfair Display Black" charset="0"/>
              <a:ea typeface="Playfair Display Black" charset="0"/>
              <a:cs typeface="Playfair Display Black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2219534"/>
            <a:ext cx="2401824" cy="437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329265" y="339519"/>
            <a:ext cx="446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PROJECT INTRODUCTION  </a:t>
            </a:r>
            <a:r>
              <a:rPr lang="zh-CN" altLang="en-US" sz="1400" b="1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项目简介   </a:t>
            </a:r>
            <a:r>
              <a:rPr lang="en-US" altLang="zh-CN" sz="1400" b="1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400" b="1" dirty="0">
              <a:solidFill>
                <a:schemeClr val="bg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74559"/>
            <a:ext cx="1687980" cy="30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329265" y="339519"/>
            <a:ext cx="446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PROJECT INTRODUCTION  </a:t>
            </a:r>
            <a:r>
              <a:rPr lang="zh-CN" altLang="en-US" sz="1400" b="1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项目简介   </a:t>
            </a:r>
            <a:r>
              <a:rPr lang="en-US" altLang="zh-CN" sz="1400" b="1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02</a:t>
            </a:r>
            <a:endParaRPr lang="en-US" sz="1400" b="1" dirty="0">
              <a:solidFill>
                <a:schemeClr val="bg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74559"/>
            <a:ext cx="1687980" cy="30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329265" y="339519"/>
            <a:ext cx="345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PROJECT PHOTO  </a:t>
            </a:r>
            <a:r>
              <a:rPr lang="zh-CN" altLang="en-US" sz="1400" b="1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实景照片   </a:t>
            </a:r>
            <a:r>
              <a:rPr lang="en-US" altLang="zh-CN" sz="1400" b="1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03</a:t>
            </a:r>
            <a:endParaRPr lang="en-US" sz="1400" b="1" dirty="0">
              <a:solidFill>
                <a:schemeClr val="bg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74559"/>
            <a:ext cx="1687980" cy="30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329265" y="339519"/>
            <a:ext cx="345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PROJECT PHOTO  </a:t>
            </a:r>
            <a:r>
              <a:rPr lang="zh-CN" altLang="en-US" sz="1400" b="1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实景照片   </a:t>
            </a:r>
            <a:r>
              <a:rPr lang="en-US" altLang="zh-CN" sz="1400" b="1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  <a:endParaRPr lang="en-US" sz="1400" b="1" dirty="0">
              <a:solidFill>
                <a:schemeClr val="bg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74559"/>
            <a:ext cx="1687980" cy="30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329265" y="339519"/>
            <a:ext cx="345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PROJECT PHOTO  </a:t>
            </a:r>
            <a:r>
              <a:rPr lang="zh-CN" altLang="en-US" sz="1400" b="1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实景照片   </a:t>
            </a:r>
            <a:r>
              <a:rPr lang="en-US" altLang="zh-CN" sz="1400" b="1" dirty="0" smtClean="0">
                <a:solidFill>
                  <a:schemeClr val="bg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05</a:t>
            </a:r>
            <a:endParaRPr lang="en-US" sz="1400" b="1" dirty="0">
              <a:solidFill>
                <a:schemeClr val="bg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74559"/>
            <a:ext cx="1687980" cy="30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竞赛截图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721360"/>
            <a:ext cx="11602085" cy="541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6860" y="239395"/>
            <a:ext cx="370395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rgbClr val="FF6600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Exhibition Photo 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展板照片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 06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（尺寸：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60 * 90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）</a:t>
            </a:r>
            <a:endParaRPr lang="zh-CN" altLang="en-US" sz="1400" b="1" i="1">
              <a:solidFill>
                <a:schemeClr val="accent3"/>
              </a:solidFill>
              <a:effectLst/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</p:txBody>
      </p:sp>
      <p:pic>
        <p:nvPicPr>
          <p:cNvPr id="2" name="图片 1" descr="龙舟杯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9230" y="6316980"/>
            <a:ext cx="160718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62635" y="404495"/>
            <a:ext cx="406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300000"/>
              </a:lnSpc>
            </a:pPr>
            <a:r>
              <a:rPr lang="zh-CN" altLang="en-US">
                <a:solidFill>
                  <a:schemeClr val="bg2"/>
                </a:solidFill>
                <a:latin typeface="等线 Light" panose="02010600030101010101" charset="-122"/>
                <a:ea typeface="等线 Light" panose="02010600030101010101" charset="-122"/>
              </a:rPr>
              <a:t>申报单位（人）：</a:t>
            </a:r>
            <a:endParaRPr lang="zh-CN" altLang="en-US">
              <a:solidFill>
                <a:schemeClr val="bg2"/>
              </a:solidFill>
              <a:latin typeface="等线 Light" panose="02010600030101010101" charset="-122"/>
              <a:ea typeface="等线 Light" panose="02010600030101010101" charset="-122"/>
            </a:endParaRPr>
          </a:p>
          <a:p>
            <a:pPr>
              <a:lnSpc>
                <a:spcPct val="300000"/>
              </a:lnSpc>
            </a:pPr>
            <a:r>
              <a:rPr lang="zh-CN" altLang="en-US">
                <a:solidFill>
                  <a:schemeClr val="bg2"/>
                </a:solidFill>
                <a:latin typeface="等线 Light" panose="02010600030101010101" charset="-122"/>
                <a:ea typeface="等线 Light" panose="02010600030101010101" charset="-122"/>
              </a:rPr>
              <a:t>项目名称：</a:t>
            </a:r>
            <a:endParaRPr lang="zh-CN" altLang="en-US">
              <a:solidFill>
                <a:schemeClr val="bg2"/>
              </a:solidFill>
              <a:latin typeface="等线 Light" panose="02010600030101010101" charset="-122"/>
              <a:ea typeface="等线 Light" panose="02010600030101010101" charset="-122"/>
            </a:endParaRPr>
          </a:p>
          <a:p>
            <a:pPr>
              <a:lnSpc>
                <a:spcPct val="300000"/>
              </a:lnSpc>
            </a:pPr>
            <a:r>
              <a:rPr lang="zh-CN" altLang="en-US">
                <a:solidFill>
                  <a:schemeClr val="bg2"/>
                </a:solidFill>
                <a:latin typeface="等线 Light" panose="02010600030101010101" charset="-122"/>
                <a:ea typeface="等线 Light" panose="02010600030101010101" charset="-122"/>
              </a:rPr>
              <a:t>项目编号：</a:t>
            </a:r>
            <a:endParaRPr lang="zh-CN" altLang="en-US">
              <a:solidFill>
                <a:schemeClr val="bg2"/>
              </a:solidFill>
              <a:latin typeface="等线 Light" panose="02010600030101010101" charset="-122"/>
              <a:ea typeface="等线 Light" panose="02010600030101010101" charset="-122"/>
            </a:endParaRPr>
          </a:p>
          <a:p>
            <a:pPr>
              <a:lnSpc>
                <a:spcPct val="300000"/>
              </a:lnSpc>
            </a:pPr>
            <a:r>
              <a:rPr lang="zh-CN" altLang="en-US">
                <a:solidFill>
                  <a:schemeClr val="bg2"/>
                </a:solidFill>
                <a:latin typeface="等线 Light" panose="02010600030101010101" charset="-122"/>
                <a:ea typeface="等线 Light" panose="02010600030101010101" charset="-122"/>
              </a:rPr>
              <a:t>设计说明：</a:t>
            </a:r>
            <a:endParaRPr lang="zh-CN" altLang="en-US">
              <a:solidFill>
                <a:schemeClr val="bg2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  <p:pic>
        <p:nvPicPr>
          <p:cNvPr id="2" name="图片 1" descr="龙舟杯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9230" y="6316980"/>
            <a:ext cx="160718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6860" y="239395"/>
            <a:ext cx="370395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rgbClr val="FF6600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Project Introduction</a:t>
            </a:r>
            <a:r>
              <a:rPr lang="en-US" altLang="zh-CN" sz="1400" b="1" i="1">
                <a:solidFill>
                  <a:srgbClr val="FF6600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  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项目简介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 01</a:t>
            </a:r>
            <a:endParaRPr lang="en-US" altLang="zh-CN" sz="1400" b="1" i="1">
              <a:solidFill>
                <a:schemeClr val="accent3"/>
              </a:solidFill>
              <a:effectLst/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</p:txBody>
      </p:sp>
      <p:pic>
        <p:nvPicPr>
          <p:cNvPr id="2" name="图片 1" descr="龙舟杯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9230" y="6316980"/>
            <a:ext cx="160718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6860" y="239395"/>
            <a:ext cx="370395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rgbClr val="FF6600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Project Introduction</a:t>
            </a:r>
            <a:r>
              <a:rPr lang="en-US" altLang="zh-CN" sz="1400" b="1" i="1">
                <a:solidFill>
                  <a:srgbClr val="FF6600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  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项目简介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 02</a:t>
            </a:r>
            <a:endParaRPr lang="en-US" altLang="zh-CN" sz="1400" b="1" i="1">
              <a:solidFill>
                <a:schemeClr val="accent3"/>
              </a:solidFill>
              <a:effectLst/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</p:txBody>
      </p:sp>
      <p:pic>
        <p:nvPicPr>
          <p:cNvPr id="4" name="图片 3" descr="龙舟杯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9230" y="6316980"/>
            <a:ext cx="160718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6860" y="239395"/>
            <a:ext cx="370395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rgbClr val="FF6600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Project Photo 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实景照片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/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效果图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 01</a:t>
            </a:r>
            <a:endParaRPr lang="en-US" altLang="zh-CN" sz="1400" b="1" i="1">
              <a:solidFill>
                <a:schemeClr val="accent3"/>
              </a:solidFill>
              <a:effectLst/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</p:txBody>
      </p:sp>
      <p:pic>
        <p:nvPicPr>
          <p:cNvPr id="2" name="图片 1" descr="龙舟杯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9230" y="6316980"/>
            <a:ext cx="160718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6860" y="239395"/>
            <a:ext cx="370395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rgbClr val="FF6600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Project Photo 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实景照片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/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效果图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 02</a:t>
            </a:r>
            <a:endParaRPr lang="en-US" altLang="zh-CN" sz="1400" b="1" i="1">
              <a:solidFill>
                <a:schemeClr val="accent3"/>
              </a:solidFill>
              <a:effectLst/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  <a:p>
            <a:endParaRPr lang="en-US" altLang="zh-CN" sz="1400" b="1" i="1">
              <a:solidFill>
                <a:schemeClr val="accent3"/>
              </a:solidFill>
              <a:effectLst/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</p:txBody>
      </p:sp>
      <p:pic>
        <p:nvPicPr>
          <p:cNvPr id="2" name="图片 1" descr="龙舟杯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9230" y="6316980"/>
            <a:ext cx="160718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6860" y="239395"/>
            <a:ext cx="370395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rgbClr val="FF6600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Project Photo 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实景照片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/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效果图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 03</a:t>
            </a:r>
            <a:endParaRPr lang="en-US" altLang="zh-CN" sz="1400" b="1" i="1">
              <a:solidFill>
                <a:schemeClr val="accent3"/>
              </a:solidFill>
              <a:effectLst/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</p:txBody>
      </p:sp>
      <p:pic>
        <p:nvPicPr>
          <p:cNvPr id="2" name="图片 1" descr="龙舟杯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9230" y="6316980"/>
            <a:ext cx="160718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6860" y="239395"/>
            <a:ext cx="370395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rgbClr val="FF6600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Project Photo 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实景照片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/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效果图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 04</a:t>
            </a:r>
            <a:endParaRPr lang="en-US" altLang="zh-CN" sz="1400" b="1" i="1">
              <a:solidFill>
                <a:schemeClr val="accent3"/>
              </a:solidFill>
              <a:effectLst/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</p:txBody>
      </p:sp>
      <p:pic>
        <p:nvPicPr>
          <p:cNvPr id="2" name="图片 1" descr="龙舟杯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9230" y="6316980"/>
            <a:ext cx="160718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6860" y="239395"/>
            <a:ext cx="370395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rgbClr val="FF6600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Project Photo 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实景照片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/</a:t>
            </a:r>
            <a:r>
              <a:rPr lang="zh-CN" altLang="en-US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效果图</a:t>
            </a:r>
            <a:r>
              <a:rPr lang="en-US" altLang="zh-CN" sz="1400" b="1" i="1">
                <a:solidFill>
                  <a:schemeClr val="accent3"/>
                </a:solidFill>
                <a:effectLst/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</a:rPr>
              <a:t> 05</a:t>
            </a:r>
            <a:endParaRPr lang="en-US" altLang="zh-CN" sz="1400" b="1" i="1">
              <a:solidFill>
                <a:schemeClr val="accent3"/>
              </a:solidFill>
              <a:effectLst/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</a:endParaRPr>
          </a:p>
        </p:txBody>
      </p:sp>
      <p:pic>
        <p:nvPicPr>
          <p:cNvPr id="2" name="图片 1" descr="龙舟杯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9230" y="6316980"/>
            <a:ext cx="160718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/>
    </mc:Choice>
    <mc:Fallback>
      <p:transition advTm="0"/>
    </mc:Fallback>
  </mc:AlternateContent>
</p:sld>
</file>

<file path=ppt/tags/tag1.xml><?xml version="1.0" encoding="utf-8"?>
<p:tagLst xmlns:p="http://schemas.openxmlformats.org/presentationml/2006/main">
  <p:tag name="ISPRING_PRESENTATION_TITLE" val="欧美风创意建筑总结计划品牌宣传PPT模版"/>
  <p:tag name="commondata" val="eyJoZGlkIjoiZjM4NmYwODY2MTM1M2NkODdiYjhmOTg2MDg5MmQ5ZjkifQ=="/>
</p:tagLst>
</file>

<file path=ppt/theme/theme1.xml><?xml version="1.0" encoding="utf-8"?>
<a:theme xmlns:a="http://schemas.openxmlformats.org/drawingml/2006/main" name="Office Theme">
  <a:themeElements>
    <a:clrScheme name="Color Modern Dark">
      <a:dk1>
        <a:srgbClr val="E5D4C2"/>
      </a:dk1>
      <a:lt1>
        <a:srgbClr val="2B2D3A"/>
      </a:lt1>
      <a:dk2>
        <a:srgbClr val="FFFFFF"/>
      </a:dk2>
      <a:lt2>
        <a:srgbClr val="2B2D3A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WPS 演示</Application>
  <PresentationFormat>自定义</PresentationFormat>
  <Paragraphs>22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Playfair Display</vt:lpstr>
      <vt:lpstr>AMGDT</vt:lpstr>
      <vt:lpstr>Arial</vt:lpstr>
      <vt:lpstr>Playfair Display Black</vt:lpstr>
      <vt:lpstr>Bebas Neue</vt:lpstr>
      <vt:lpstr>等线 Light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欧美风创意建筑总结计划品牌宣传PPT模版</dc:title>
  <dc:creator>www.33ppt.com</dc:creator>
  <cp:keywords>www.33ppt.com</cp:keywords>
  <dc:description>www.33ppt.com</dc:description>
  <dc:subject>www.33ppt.com</dc:subject>
  <cp:category>www.33ppt.com</cp:category>
  <cp:lastModifiedBy>DangJin</cp:lastModifiedBy>
  <cp:revision>20</cp:revision>
  <dcterms:created xsi:type="dcterms:W3CDTF">2016-01-25T04:22:00Z</dcterms:created>
  <dcterms:modified xsi:type="dcterms:W3CDTF">2024-08-28T08:29:50Z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34273A387F9A49B19A339E874F574110_12</vt:lpwstr>
  </property>
  <property fmtid="{D5CDD505-2E9C-101B-9397-08002B2CF9AE}" pid="3" name="KSOProductBuildVer">
    <vt:lpwstr>2052-12.1.0.17857</vt:lpwstr>
  </property>
</Properties>
</file>