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4"/>
  </p:handoutMasterIdLst>
  <p:sldIdLst>
    <p:sldId id="270" r:id="rId3"/>
  </p:sldIdLst>
  <p:sldSz cx="10801350" cy="648017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E6D2"/>
    <a:srgbClr val="39EFD1"/>
    <a:srgbClr val="1C9298"/>
    <a:srgbClr val="19CDA2"/>
    <a:srgbClr val="095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1" autoAdjust="0"/>
    <p:restoredTop sz="94493" autoAdjust="0"/>
  </p:normalViewPr>
  <p:slideViewPr>
    <p:cSldViewPr snapToObjects="1">
      <p:cViewPr varScale="1">
        <p:scale>
          <a:sx n="100" d="100"/>
          <a:sy n="100" d="100"/>
        </p:scale>
        <p:origin x="1458" y="84"/>
      </p:cViewPr>
      <p:guideLst>
        <p:guide orient="horz" pos="2041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7" d="100"/>
          <a:sy n="87" d="100"/>
        </p:scale>
        <p:origin x="-382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B11BB-F4BF-40A7-B5CD-EF5AFF2105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7D951-C0B0-4FDC-9A80-8A496DEB501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10101" y="2013055"/>
            <a:ext cx="9181148" cy="138903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0203" y="3672099"/>
            <a:ext cx="7560945" cy="16560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9508"/>
            <a:ext cx="9721215" cy="108002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40068" y="1512041"/>
            <a:ext cx="9721215" cy="42766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250532" y="244507"/>
            <a:ext cx="2870983" cy="522464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37579" y="244507"/>
            <a:ext cx="8432930" cy="52246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9508"/>
            <a:ext cx="9721215" cy="108002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0068" y="1512041"/>
            <a:ext cx="9721215" cy="42766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3232" y="4164113"/>
            <a:ext cx="9181148" cy="128703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53232" y="2746575"/>
            <a:ext cx="9181148" cy="1417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9508"/>
            <a:ext cx="9721215" cy="108002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37580" y="1428039"/>
            <a:ext cx="5651956" cy="404110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69559" y="1428039"/>
            <a:ext cx="5651956" cy="404110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9508"/>
            <a:ext cx="9721215" cy="10800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0068" y="1450540"/>
            <a:ext cx="4772472" cy="6045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0068" y="2055056"/>
            <a:ext cx="4772472" cy="373360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486936" y="1450540"/>
            <a:ext cx="4774347" cy="6045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486936" y="2055056"/>
            <a:ext cx="4774347" cy="373360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9508"/>
            <a:ext cx="9721215" cy="108002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8007"/>
            <a:ext cx="3553570" cy="109803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23028" y="258007"/>
            <a:ext cx="6038255" cy="55306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40068" y="1356037"/>
            <a:ext cx="3553570" cy="4432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17140" y="4536122"/>
            <a:ext cx="6480810" cy="53551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117140" y="579016"/>
            <a:ext cx="6480810" cy="38881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117140" y="5071637"/>
            <a:ext cx="6480810" cy="760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F6F726B9-CE41-4153-B0A0-497C627FAA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/>
          <a:lstStyle/>
          <a:p>
            <a:fld id="{42651EC1-9C7C-4C47-95B8-07FFE0EC51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Tiger\ps 1888 tasks\Graphic Design 平面设计\平面资料库\01 素材\1.2 矢量\100 Free Blurry Textures\Pepsized_Blur_89.jpg"/>
          <p:cNvPicPr>
            <a:picLocks noChangeAspect="1" noChangeArrowheads="1"/>
          </p:cNvPicPr>
          <p:nvPr userDrawn="1"/>
        </p:nvPicPr>
        <p:blipFill>
          <a:blip r:embed="rId12" cstate="print"/>
          <a:srcRect t="11161" b="8516"/>
          <a:stretch>
            <a:fillRect/>
          </a:stretch>
        </p:blipFill>
        <p:spPr bwMode="auto">
          <a:xfrm>
            <a:off x="0" y="0"/>
            <a:ext cx="10801350" cy="64801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3240387" y="508222"/>
            <a:ext cx="4740515" cy="921009"/>
          </a:xfrm>
          <a:prstGeom prst="roundRect">
            <a:avLst/>
          </a:prstGeom>
          <a:solidFill>
            <a:srgbClr val="14E6D2">
              <a:alpha val="5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37459" y="584005"/>
            <a:ext cx="4946369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骏地同济旅行奖学金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选拔规则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0195" y="2533245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9EF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设计方案条件分析 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6539" y="2256246"/>
            <a:ext cx="630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任何阶段都离不开特定的条件：场所、需求、依据、限制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等自然和社会因素，特别是相关的案例分析和研究，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提供项目决策的基础。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19393" y="2533245"/>
            <a:ext cx="2610348" cy="4680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356215" y="3326560"/>
            <a:ext cx="2598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9EF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设计对策措施 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48547" y="3219194"/>
            <a:ext cx="630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由条件和设计目标所形成的，有针对性的设计对策和有可行 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性的实现措施，并由此形成</a:t>
            </a:r>
            <a:r>
              <a:rPr lang="en-US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的阶段决策依据。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87538" y="3308359"/>
            <a:ext cx="2610348" cy="4680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274363" y="4229672"/>
            <a:ext cx="261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9EF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表现力    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2092" y="4091172"/>
            <a:ext cx="630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以杰出、富有表现力的手段，切合、有效地向客户传递了令 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其信服的成果。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16809" y="4131004"/>
            <a:ext cx="2610348" cy="4680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287538" y="5032357"/>
            <a:ext cx="2610348" cy="42896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276824" y="5760367"/>
            <a:ext cx="2610348" cy="4680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235452" y="5040287"/>
            <a:ext cx="261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9EF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设计原创性    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94112" y="5761207"/>
            <a:ext cx="261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9EF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演讲介绍 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48547" y="5731751"/>
            <a:ext cx="6300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每人总共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分钟演讲，包括自我介绍和设计方案演说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方案为在校期间完成的课程设计。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48547" y="4923674"/>
            <a:ext cx="5670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针对项目的条件和目标，在学术或实践上积极探索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其独特的形式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设计理念等。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Picture 2" descr="C:\Users\jennyyu\Desktop\Admin\2016 新版logo\骏地设计logo-png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8" y="143743"/>
            <a:ext cx="1582785" cy="1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259908" y="1858244"/>
            <a:ext cx="261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39EF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</a:t>
            </a:r>
            <a:r>
              <a:rPr lang="en-US" altLang="zh-CN" dirty="0">
                <a:solidFill>
                  <a:srgbClr val="39EF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309203" y="1759576"/>
            <a:ext cx="9178903" cy="468000"/>
            <a:chOff x="1324336" y="5760367"/>
            <a:chExt cx="9178903" cy="468000"/>
          </a:xfrm>
        </p:grpSpPr>
        <p:sp>
          <p:nvSpPr>
            <p:cNvPr id="26" name="矩形 25"/>
            <p:cNvSpPr/>
            <p:nvPr/>
          </p:nvSpPr>
          <p:spPr>
            <a:xfrm>
              <a:off x="1324336" y="5760367"/>
              <a:ext cx="2610348" cy="46800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02399" y="5797017"/>
              <a:ext cx="6300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自我介绍各方面的能力，包括社会活动，荣誉，突出表现等。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WPS 演示</Application>
  <PresentationFormat>自定义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李若莉</dc:creator>
  <cp:lastModifiedBy>Celine.J</cp:lastModifiedBy>
  <cp:revision>203</cp:revision>
  <dcterms:created xsi:type="dcterms:W3CDTF">2014-07-18T16:16:00Z</dcterms:created>
  <dcterms:modified xsi:type="dcterms:W3CDTF">2021-09-29T07:19:03Z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B1379A6DC8BC4FF8AFB8D756827E4560</vt:lpwstr>
  </property>
  <property fmtid="{D5CDD505-2E9C-101B-9397-08002B2CF9AE}" pid="3" name="KSOProductBuildVer">
    <vt:lpwstr>2052-11.1.0.10700</vt:lpwstr>
  </property>
</Properties>
</file>