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0" r:id="rId2"/>
  </p:sldIdLst>
  <p:sldSz cx="10801350" cy="64801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E6D2"/>
    <a:srgbClr val="39EFD1"/>
    <a:srgbClr val="1C9298"/>
    <a:srgbClr val="19CDA2"/>
    <a:srgbClr val="095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94493" autoAdjust="0"/>
  </p:normalViewPr>
  <p:slideViewPr>
    <p:cSldViewPr snapToObjects="1">
      <p:cViewPr varScale="1">
        <p:scale>
          <a:sx n="100" d="100"/>
          <a:sy n="100" d="100"/>
        </p:scale>
        <p:origin x="1458" y="84"/>
      </p:cViewPr>
      <p:guideLst>
        <p:guide orient="horz" pos="2041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7" d="100"/>
          <a:sy n="87" d="100"/>
        </p:scale>
        <p:origin x="-382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B11BB-F4BF-40A7-B5CD-EF5AFF2105EC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7D951-C0B0-4FDC-9A80-8A496DEB50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57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0101" y="2013055"/>
            <a:ext cx="9181148" cy="138903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03" y="3672099"/>
            <a:ext cx="7560945" cy="16560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0068" y="1512041"/>
            <a:ext cx="9721215" cy="4276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50532" y="244507"/>
            <a:ext cx="2870983" cy="522464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37579" y="244507"/>
            <a:ext cx="8432930" cy="52246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0068" y="1512041"/>
            <a:ext cx="9721215" cy="42766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3232" y="4164113"/>
            <a:ext cx="9181148" cy="128703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3232" y="2746575"/>
            <a:ext cx="9181148" cy="1417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37580" y="1428039"/>
            <a:ext cx="5651956" cy="404110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69559" y="1428039"/>
            <a:ext cx="5651956" cy="404110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1450540"/>
            <a:ext cx="4772472" cy="6045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0068" y="2055056"/>
            <a:ext cx="4772472" cy="37336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936" y="1450540"/>
            <a:ext cx="4774347" cy="6045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936" y="2055056"/>
            <a:ext cx="4774347" cy="37336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8007"/>
            <a:ext cx="3553570" cy="109803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3028" y="258007"/>
            <a:ext cx="6038255" cy="55306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0068" y="1356037"/>
            <a:ext cx="3553570" cy="4432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140" y="4536122"/>
            <a:ext cx="6480810" cy="53551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140" y="579016"/>
            <a:ext cx="6480810" cy="38881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140" y="5071637"/>
            <a:ext cx="6480810" cy="76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  <a:pPr/>
              <a:t>2019/9/25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Tiger\ps 1888 tasks\Graphic Design 平面设计\平面资料库\01 素材\1.2 矢量\100 Free Blurry Textures\Pepsized_Blur_89.jpg"/>
          <p:cNvPicPr>
            <a:picLocks noChangeAspect="1" noChangeArrowheads="1"/>
          </p:cNvPicPr>
          <p:nvPr userDrawn="1"/>
        </p:nvPicPr>
        <p:blipFill>
          <a:blip r:embed="rId13" cstate="print"/>
          <a:srcRect t="11161" b="8516"/>
          <a:stretch>
            <a:fillRect/>
          </a:stretch>
        </p:blipFill>
        <p:spPr bwMode="auto">
          <a:xfrm>
            <a:off x="0" y="0"/>
            <a:ext cx="10801350" cy="64801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240387" y="508222"/>
            <a:ext cx="4740515" cy="921009"/>
          </a:xfrm>
          <a:prstGeom prst="roundRect">
            <a:avLst/>
          </a:prstGeom>
          <a:solidFill>
            <a:srgbClr val="14E6D2">
              <a:alpha val="5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37459" y="584005"/>
            <a:ext cx="4946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第九届骏地同济赴美旅游奖学金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选拔规则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0195" y="253324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itchFamily="34" charset="-122"/>
                <a:ea typeface="微软雅黑" pitchFamily="34" charset="-122"/>
              </a:rPr>
              <a:t>设计方案条件分析  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6539" y="2256246"/>
            <a:ext cx="630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任何阶段都离不开特定的条件：场所、需求、依据、限制</a:t>
            </a:r>
            <a:endParaRPr lang="en-US" altLang="zh-CN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等自然和社会因素，特别是相关的案例分析和研究，</a:t>
            </a:r>
            <a:endParaRPr lang="en-US" altLang="zh-CN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提供项目决策的基础。</a:t>
            </a:r>
          </a:p>
        </p:txBody>
      </p:sp>
      <p:sp>
        <p:nvSpPr>
          <p:cNvPr id="8" name="矩形 7"/>
          <p:cNvSpPr/>
          <p:nvPr/>
        </p:nvSpPr>
        <p:spPr>
          <a:xfrm>
            <a:off x="1319393" y="2533245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56215" y="3326560"/>
            <a:ext cx="259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itchFamily="34" charset="-122"/>
                <a:ea typeface="微软雅黑" pitchFamily="34" charset="-122"/>
              </a:rPr>
              <a:t>设计对策措施  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8547" y="3219194"/>
            <a:ext cx="630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由条件和设计目标所形成的，有针对性的设计对策和有可行 </a:t>
            </a:r>
            <a:endParaRPr lang="en-US" altLang="zh-CN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性的实现措施，并由此形成</a:t>
            </a:r>
            <a:r>
              <a:rPr lang="en-US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项目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的阶段决策依据。</a:t>
            </a:r>
            <a:endParaRPr lang="en-US" altLang="zh-CN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87538" y="3308359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274363" y="4229672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itchFamily="34" charset="-122"/>
                <a:ea typeface="微软雅黑" pitchFamily="34" charset="-122"/>
              </a:rPr>
              <a:t>表现力     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2092" y="4091172"/>
            <a:ext cx="630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以杰出、富有表现力的手段，切合、有效地向客户传递了令 </a:t>
            </a:r>
            <a:endParaRPr lang="en-US" altLang="zh-CN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其信服的成果。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316809" y="4131004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87538" y="5032357"/>
            <a:ext cx="2610348" cy="42896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276824" y="5760367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235452" y="5040287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itchFamily="34" charset="-122"/>
                <a:ea typeface="微软雅黑" pitchFamily="34" charset="-122"/>
              </a:rPr>
              <a:t>设计原创性     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4112" y="5761207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itchFamily="34" charset="-122"/>
                <a:ea typeface="微软雅黑" pitchFamily="34" charset="-122"/>
              </a:rPr>
              <a:t>演讲介绍  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48547" y="5731751"/>
            <a:ext cx="630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每人总共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分钟演讲，包括自我介绍和设计方案演说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方案为在校期间完成的课程设计。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48547" y="4923674"/>
            <a:ext cx="567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针对项目的条件和目标，在学术或实践上积极探索</a:t>
            </a:r>
            <a:endParaRPr lang="en-US" altLang="zh-CN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其独特的形式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或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设计理念等。</a:t>
            </a:r>
          </a:p>
        </p:txBody>
      </p:sp>
      <p:pic>
        <p:nvPicPr>
          <p:cNvPr id="23" name="Picture 2" descr="C:\Users\jennyyu\Desktop\Admin\2016 新版logo\骏地设计logo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" y="143743"/>
            <a:ext cx="1582785" cy="1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259908" y="1858244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itchFamily="34" charset="-122"/>
                <a:ea typeface="微软雅黑" pitchFamily="34" charset="-122"/>
              </a:rPr>
              <a:t>综合能力</a:t>
            </a:r>
            <a:r>
              <a:rPr lang="en-US" altLang="zh-CN" dirty="0">
                <a:solidFill>
                  <a:srgbClr val="39EFD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09203" y="1759576"/>
            <a:ext cx="9178903" cy="468000"/>
            <a:chOff x="1324336" y="5760367"/>
            <a:chExt cx="9178903" cy="468000"/>
          </a:xfrm>
        </p:grpSpPr>
        <p:sp>
          <p:nvSpPr>
            <p:cNvPr id="26" name="矩形 25"/>
            <p:cNvSpPr/>
            <p:nvPr/>
          </p:nvSpPr>
          <p:spPr>
            <a:xfrm>
              <a:off x="1324336" y="5760367"/>
              <a:ext cx="2610348" cy="4680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02399" y="5797017"/>
              <a:ext cx="6300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· </a:t>
              </a:r>
              <a:r>
                <a:rPr lang="zh-CN" altLang="en-US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自我介绍各方面的能力，包括社会活动，荣誉，突出表现等。</a:t>
              </a:r>
              <a:endPara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198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李若莉</dc:creator>
  <cp:lastModifiedBy>LING YUCHEN</cp:lastModifiedBy>
  <cp:revision>199</cp:revision>
  <dcterms:created xsi:type="dcterms:W3CDTF">2014-07-18T16:16:53Z</dcterms:created>
  <dcterms:modified xsi:type="dcterms:W3CDTF">2019-09-25T09:05:35Z</dcterms:modified>
</cp:coreProperties>
</file>